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5"/>
  </p:notesMasterIdLst>
  <p:sldIdLst>
    <p:sldId id="256" r:id="rId2"/>
    <p:sldId id="336" r:id="rId3"/>
    <p:sldId id="275" r:id="rId4"/>
    <p:sldId id="470" r:id="rId5"/>
    <p:sldId id="439" r:id="rId6"/>
    <p:sldId id="440" r:id="rId7"/>
    <p:sldId id="276" r:id="rId8"/>
    <p:sldId id="310" r:id="rId9"/>
    <p:sldId id="443" r:id="rId10"/>
    <p:sldId id="442" r:id="rId11"/>
    <p:sldId id="479" r:id="rId12"/>
    <p:sldId id="260" r:id="rId13"/>
    <p:sldId id="261" r:id="rId14"/>
    <p:sldId id="466" r:id="rId15"/>
    <p:sldId id="483" r:id="rId16"/>
    <p:sldId id="472" r:id="rId17"/>
    <p:sldId id="473" r:id="rId18"/>
    <p:sldId id="474" r:id="rId19"/>
    <p:sldId id="467" r:id="rId20"/>
    <p:sldId id="262" r:id="rId21"/>
    <p:sldId id="475" r:id="rId22"/>
    <p:sldId id="459" r:id="rId23"/>
    <p:sldId id="476" r:id="rId24"/>
    <p:sldId id="477" r:id="rId25"/>
    <p:sldId id="478" r:id="rId26"/>
    <p:sldId id="454" r:id="rId27"/>
    <p:sldId id="311" r:id="rId28"/>
    <p:sldId id="390" r:id="rId29"/>
    <p:sldId id="468" r:id="rId30"/>
    <p:sldId id="441" r:id="rId31"/>
    <p:sldId id="455" r:id="rId32"/>
    <p:sldId id="481" r:id="rId33"/>
    <p:sldId id="4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p:restoredTop sz="88815" autoAdjust="0"/>
  </p:normalViewPr>
  <p:slideViewPr>
    <p:cSldViewPr snapToGrid="0" snapToObjects="1">
      <p:cViewPr varScale="1">
        <p:scale>
          <a:sx n="116" d="100"/>
          <a:sy n="116"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12/12/20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91147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12/12/20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12/12/20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12/12/20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b="1" dirty="0"/>
              <a:t>Patrick Mathias</a:t>
            </a:r>
            <a:endParaRPr lang="en-US" sz="2000" b="1" dirty="0"/>
          </a:p>
          <a:p>
            <a:r>
              <a:rPr lang="en-US" sz="2400" dirty="0"/>
              <a:t>December 13,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12</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14</a:t>
            </a:fld>
            <a:endParaRPr lang="en-US"/>
          </a:p>
        </p:txBody>
      </p:sp>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5"/>
          <a:stretch>
            <a:fillRect/>
          </a:stretch>
        </p:blipFill>
        <p:spPr>
          <a:xfrm>
            <a:off x="90384" y="2242160"/>
            <a:ext cx="5439246" cy="3513550"/>
          </a:xfrm>
          <a:prstGeom prst="rect">
            <a:avLst/>
          </a:prstGeom>
        </p:spPr>
      </p:pic>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6"/>
          <a:stretch>
            <a:fillRect/>
          </a:stretch>
        </p:blipFill>
        <p:spPr>
          <a:xfrm>
            <a:off x="5651071" y="2617940"/>
            <a:ext cx="6540929" cy="2762751"/>
          </a:xfrm>
          <a:prstGeom prst="rect">
            <a:avLst/>
          </a:prstGeom>
        </p:spPr>
      </p:pic>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a:t>	author</a:t>
            </a:r>
            <a:r>
              <a:rPr lang="en-US" dirty="0"/>
              <a:t>: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99146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16</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17</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18</a:t>
            </a:fld>
            <a:endParaRPr lang="en-US"/>
          </a:p>
        </p:txBody>
      </p:sp>
    </p:spTree>
    <p:extLst>
      <p:ext uri="{BB962C8B-B14F-4D97-AF65-F5344CB8AC3E}">
        <p14:creationId xmlns:p14="http://schemas.microsoft.com/office/powerpoint/2010/main" val="596844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19</a:t>
            </a:fld>
            <a:endParaRPr lang="en-US"/>
          </a:p>
        </p:txBody>
      </p:sp>
    </p:spTree>
    <p:extLst>
      <p:ext uri="{BB962C8B-B14F-4D97-AF65-F5344CB8AC3E}">
        <p14:creationId xmlns:p14="http://schemas.microsoft.com/office/powerpoint/2010/main" val="305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2</a:t>
            </a:fld>
            <a:endParaRPr lang="en-US"/>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74398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Type the following in the grey box </a:t>
            </a:r>
            <a:r>
              <a:rPr lang="en-US"/>
              <a:t>of your </a:t>
            </a:r>
            <a:r>
              <a:rPr lang="en-US" dirty="0"/>
              <a:t>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39985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98981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1513237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2932546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51418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28</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121151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2806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111129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225357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117036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6</a:t>
            </a:fld>
            <a:endParaRPr lang="en-US"/>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4732</TotalTime>
  <Words>1743</Words>
  <Application>Microsoft Macintosh PowerPoint</Application>
  <PresentationFormat>Widescreen</PresentationFormat>
  <Paragraphs>232</Paragraphs>
  <Slides>33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Typical Data Science Pipeline</vt:lpstr>
      <vt:lpstr>Your Turn #1</vt:lpstr>
      <vt:lpstr>Why is reproducibility important? </vt:lpstr>
      <vt:lpstr>Replication vs Reproduction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47</cp:revision>
  <cp:lastPrinted>2019-04-19T05:58:35Z</cp:lastPrinted>
  <dcterms:created xsi:type="dcterms:W3CDTF">2019-04-18T16:34:04Z</dcterms:created>
  <dcterms:modified xsi:type="dcterms:W3CDTF">2020-12-13T00:14:59Z</dcterms:modified>
</cp:coreProperties>
</file>